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DC3F-EBCD-42BC-9860-FA31B8C1B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DNA REPLICATION NOTES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0A64E-F856-4EB6-A619-C2F464258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9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0829-7880-4C1C-BE36-73182E79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DNA polymerase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02C2E-1C94-42EE-A487-6FE7AC7C6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Replaces RNA bases from the RNA primers with DNA bases</a:t>
            </a:r>
          </a:p>
        </p:txBody>
      </p:sp>
    </p:spTree>
    <p:extLst>
      <p:ext uri="{BB962C8B-B14F-4D97-AF65-F5344CB8AC3E}">
        <p14:creationId xmlns:p14="http://schemas.microsoft.com/office/powerpoint/2010/main" val="80521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31810-A030-4DE5-BD5D-ED8214AD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</a:t>
            </a:r>
            <a:r>
              <a:rPr lang="en-US" dirty="0" err="1"/>
              <a:t>Dna</a:t>
            </a:r>
            <a:r>
              <a:rPr lang="en-US" dirty="0"/>
              <a:t> ligase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4722E-7A25-4A33-A1A2-83B6D2BD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Join together Okazaki fragments and sugar and phosphate molecules.</a:t>
            </a:r>
          </a:p>
          <a:p>
            <a:r>
              <a:rPr lang="en-US" sz="3600" dirty="0"/>
              <a:t>Often called the “glue”</a:t>
            </a:r>
          </a:p>
        </p:txBody>
      </p:sp>
    </p:spTree>
    <p:extLst>
      <p:ext uri="{BB962C8B-B14F-4D97-AF65-F5344CB8AC3E}">
        <p14:creationId xmlns:p14="http://schemas.microsoft.com/office/powerpoint/2010/main" val="366956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05F3-42DD-4908-9ED5-D817ED13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exonucleases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81108-7262-4D02-AF5C-AE0A35B3F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Proofread new DNA strands and fix mismatched base pairs</a:t>
            </a:r>
          </a:p>
        </p:txBody>
      </p:sp>
    </p:spTree>
    <p:extLst>
      <p:ext uri="{BB962C8B-B14F-4D97-AF65-F5344CB8AC3E}">
        <p14:creationId xmlns:p14="http://schemas.microsoft.com/office/powerpoint/2010/main" val="261624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EF87-E4D8-436F-8487-3D757BEF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DNA HELICASE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3894-1507-4BFA-8100-6478C67C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Enzyme that unwinds DNA helix by breaking hydrogen bonds that hold nitrogen bases together</a:t>
            </a:r>
          </a:p>
          <a:p>
            <a:r>
              <a:rPr lang="en-US" sz="3200" dirty="0"/>
              <a:t>As the two strands separate, they form a Y shape, called the replication fork</a:t>
            </a:r>
          </a:p>
        </p:txBody>
      </p:sp>
    </p:spTree>
    <p:extLst>
      <p:ext uri="{BB962C8B-B14F-4D97-AF65-F5344CB8AC3E}">
        <p14:creationId xmlns:p14="http://schemas.microsoft.com/office/powerpoint/2010/main" val="331677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D7D07-F813-4CA4-B810-3A274F9E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TOPOISOMERASE/DNA GYRASE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ECF56-FAAF-4A89-BAB9-BE9853B7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Relives tension has helicase unwinds DNA, by breaking the bonds between the sugar and phosphates</a:t>
            </a:r>
          </a:p>
        </p:txBody>
      </p:sp>
    </p:spTree>
    <p:extLst>
      <p:ext uri="{BB962C8B-B14F-4D97-AF65-F5344CB8AC3E}">
        <p14:creationId xmlns:p14="http://schemas.microsoft.com/office/powerpoint/2010/main" val="71305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4971-7A81-4523-B58D-E0ADA5FA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Single stranded binding proteins (</a:t>
            </a:r>
            <a:r>
              <a:rPr lang="en-US" dirty="0" err="1"/>
              <a:t>ssbp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DBA6B-FE09-4124-B13C-C3CA9F87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Prevent nitrogen bases from reattaching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215501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EA3-DDBF-497E-AB1F-E66C1C23C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Rna</a:t>
            </a:r>
            <a:r>
              <a:rPr lang="en-US" dirty="0"/>
              <a:t> primase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BBAEF-E25E-4753-BEE7-99B71321F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Binds complimentary base pairs in short fragments in 3’ </a:t>
            </a:r>
            <a:r>
              <a:rPr lang="en-US" sz="3600" dirty="0">
                <a:sym typeface="Wingdings" panose="05000000000000000000" pitchFamily="2" charset="2"/>
              </a:rPr>
              <a:t> 5’ direction of replication fork</a:t>
            </a:r>
          </a:p>
          <a:p>
            <a:r>
              <a:rPr lang="en-US" sz="3600" dirty="0">
                <a:sym typeface="Wingdings" panose="05000000000000000000" pitchFamily="2" charset="2"/>
              </a:rPr>
              <a:t>Shows DNA polymerase where to start binding new base pairs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50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E396-9E44-4BFD-B6A9-E79B4170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DNA polymerase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213D-5E3D-4D7A-A490-08BE62B8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Adds new base pairs in the 3’</a:t>
            </a:r>
            <a:r>
              <a:rPr lang="en-US" sz="3600" dirty="0">
                <a:sym typeface="Wingdings" panose="05000000000000000000" pitchFamily="2" charset="2"/>
              </a:rPr>
              <a:t> 5’ direction by starting where at the end of RNA primers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1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0B0D-D039-4076-909D-6593A887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Nucleoside triphosphates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301FB-25FE-46FD-BBE2-8B330A9A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Source of energy for DNA polymerase III to synthesize new DNA </a:t>
            </a:r>
          </a:p>
        </p:txBody>
      </p:sp>
    </p:spTree>
    <p:extLst>
      <p:ext uri="{BB962C8B-B14F-4D97-AF65-F5344CB8AC3E}">
        <p14:creationId xmlns:p14="http://schemas.microsoft.com/office/powerpoint/2010/main" val="290899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BA7A-73CE-4158-AA44-5AC2DFC9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Leading strand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E648-B4E7-4067-B054-FADFD752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New DNA strand that is built in the same direction as the replication fork</a:t>
            </a:r>
          </a:p>
          <a:p>
            <a:r>
              <a:rPr lang="en-US" sz="3600" dirty="0"/>
              <a:t>Built in one continuous strand</a:t>
            </a:r>
          </a:p>
        </p:txBody>
      </p:sp>
    </p:spTree>
    <p:extLst>
      <p:ext uri="{BB962C8B-B14F-4D97-AF65-F5344CB8AC3E}">
        <p14:creationId xmlns:p14="http://schemas.microsoft.com/office/powerpoint/2010/main" val="284110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1A63B-FF50-42ED-B422-8EE5B2C2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Lagging Strand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622C-EF5F-4149-BC15-E1E20E72E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Built in the opposite direction as the replication fork</a:t>
            </a:r>
          </a:p>
          <a:p>
            <a:r>
              <a:rPr lang="en-US" sz="3600" dirty="0"/>
              <a:t>Built in short fragments called “Okazaki Fragments”</a:t>
            </a:r>
          </a:p>
        </p:txBody>
      </p:sp>
    </p:spTree>
    <p:extLst>
      <p:ext uri="{BB962C8B-B14F-4D97-AF65-F5344CB8AC3E}">
        <p14:creationId xmlns:p14="http://schemas.microsoft.com/office/powerpoint/2010/main" val="20324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240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Gallery</vt:lpstr>
      <vt:lpstr>DNA REPLICATION NOTES </vt:lpstr>
      <vt:lpstr>1. DNA HELICASE</vt:lpstr>
      <vt:lpstr>2. TOPOISOMERASE/DNA GYRASE</vt:lpstr>
      <vt:lpstr>3. Single stranded binding proteins (ssbp)</vt:lpstr>
      <vt:lpstr>4. Rna primase</vt:lpstr>
      <vt:lpstr>5. DNA polymerase III</vt:lpstr>
      <vt:lpstr>6. Nucleoside triphosphates</vt:lpstr>
      <vt:lpstr>7. Leading strand</vt:lpstr>
      <vt:lpstr>8. Lagging Strand</vt:lpstr>
      <vt:lpstr>9. DNA polymerase i</vt:lpstr>
      <vt:lpstr>10. Dna ligase</vt:lpstr>
      <vt:lpstr>11. exonucleases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 NOTES</dc:title>
  <dc:creator>Kubajak, Jenny</dc:creator>
  <cp:lastModifiedBy>Kubajak, Jenny</cp:lastModifiedBy>
  <cp:revision>2</cp:revision>
  <dcterms:created xsi:type="dcterms:W3CDTF">2019-02-01T12:42:13Z</dcterms:created>
  <dcterms:modified xsi:type="dcterms:W3CDTF">2019-02-01T12:52:10Z</dcterms:modified>
</cp:coreProperties>
</file>